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Arial Bold" charset="1" panose="020B0802020202020204"/>
      <p:regular r:id="rId19"/>
    </p:embeddedFont>
    <p:embeddedFont>
      <p:font typeface="Arial" charset="1" panose="020B0502020202020204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aBgYeBg8.mp4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4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jpeg" Type="http://schemas.openxmlformats.org/officeDocument/2006/relationships/image"/><Relationship Id="rId3" Target="../media/VAGaBgYeBg8.mp4" Type="http://schemas.openxmlformats.org/officeDocument/2006/relationships/video"/><Relationship Id="rId4" Target="../media/VAGaBgYeBg8.mp4" Type="http://schemas.microsoft.com/office/2007/relationships/media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0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1.png" Type="http://schemas.openxmlformats.org/officeDocument/2006/relationships/image"/><Relationship Id="rId11" Target="../media/image12.png" Type="http://schemas.openxmlformats.org/officeDocument/2006/relationships/image"/><Relationship Id="rId12" Target="../media/image13.png" Type="http://schemas.openxmlformats.org/officeDocument/2006/relationships/image"/><Relationship Id="rId13" Target="../media/image14.png" Type="http://schemas.openxmlformats.org/officeDocument/2006/relationships/image"/><Relationship Id="rId14" Target="../media/image15.png" Type="http://schemas.openxmlformats.org/officeDocument/2006/relationships/image"/><Relationship Id="rId15" Target="../media/image16.png" Type="http://schemas.openxmlformats.org/officeDocument/2006/relationships/image"/><Relationship Id="rId16" Target="../media/image17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8.png" Type="http://schemas.openxmlformats.org/officeDocument/2006/relationships/image"/><Relationship Id="rId11" Target="../media/image19.png" Type="http://schemas.openxmlformats.org/officeDocument/2006/relationships/image"/><Relationship Id="rId12" Target="../media/image20.png" Type="http://schemas.openxmlformats.org/officeDocument/2006/relationships/image"/><Relationship Id="rId13" Target="../media/image21.png" Type="http://schemas.openxmlformats.org/officeDocument/2006/relationships/image"/><Relationship Id="rId14" Target="../media/image22.png" Type="http://schemas.openxmlformats.org/officeDocument/2006/relationships/image"/><Relationship Id="rId15" Target="../media/image23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9D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4896564">
            <a:off x="-1731572" y="-2331944"/>
            <a:ext cx="6993842" cy="7440257"/>
          </a:xfrm>
          <a:custGeom>
            <a:avLst/>
            <a:gdLst/>
            <a:ahLst/>
            <a:cxnLst/>
            <a:rect r="r" b="b" t="t" l="l"/>
            <a:pathLst>
              <a:path h="7440257" w="6993842">
                <a:moveTo>
                  <a:pt x="0" y="0"/>
                </a:moveTo>
                <a:lnTo>
                  <a:pt x="6993841" y="0"/>
                </a:lnTo>
                <a:lnTo>
                  <a:pt x="6993841" y="7440257"/>
                </a:lnTo>
                <a:lnTo>
                  <a:pt x="0" y="744025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725519">
            <a:off x="14605202" y="5604764"/>
            <a:ext cx="7365595" cy="7307072"/>
          </a:xfrm>
          <a:custGeom>
            <a:avLst/>
            <a:gdLst/>
            <a:ahLst/>
            <a:cxnLst/>
            <a:rect r="r" b="b" t="t" l="l"/>
            <a:pathLst>
              <a:path h="7307072" w="7365595">
                <a:moveTo>
                  <a:pt x="0" y="0"/>
                </a:moveTo>
                <a:lnTo>
                  <a:pt x="7365596" y="0"/>
                </a:lnTo>
                <a:lnTo>
                  <a:pt x="7365596" y="7307072"/>
                </a:lnTo>
                <a:lnTo>
                  <a:pt x="0" y="73070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3821861">
            <a:off x="15485989" y="-146425"/>
            <a:ext cx="2229473" cy="4114800"/>
          </a:xfrm>
          <a:custGeom>
            <a:avLst/>
            <a:gdLst/>
            <a:ahLst/>
            <a:cxnLst/>
            <a:rect r="r" b="b" t="t" l="l"/>
            <a:pathLst>
              <a:path h="4114800" w="2229473">
                <a:moveTo>
                  <a:pt x="0" y="0"/>
                </a:moveTo>
                <a:lnTo>
                  <a:pt x="2229473" y="0"/>
                </a:lnTo>
                <a:lnTo>
                  <a:pt x="222947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507974">
            <a:off x="167669" y="6474238"/>
            <a:ext cx="2245462" cy="3653858"/>
          </a:xfrm>
          <a:custGeom>
            <a:avLst/>
            <a:gdLst/>
            <a:ahLst/>
            <a:cxnLst/>
            <a:rect r="r" b="b" t="t" l="l"/>
            <a:pathLst>
              <a:path h="3653858" w="2245462">
                <a:moveTo>
                  <a:pt x="0" y="0"/>
                </a:moveTo>
                <a:lnTo>
                  <a:pt x="2245462" y="0"/>
                </a:lnTo>
                <a:lnTo>
                  <a:pt x="2245462" y="3653858"/>
                </a:lnTo>
                <a:lnTo>
                  <a:pt x="0" y="365385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3434740" y="1028700"/>
            <a:ext cx="2318520" cy="2318520"/>
          </a:xfrm>
          <a:custGeom>
            <a:avLst/>
            <a:gdLst/>
            <a:ahLst/>
            <a:cxnLst/>
            <a:rect r="r" b="b" t="t" l="l"/>
            <a:pathLst>
              <a:path h="2318520" w="2318520">
                <a:moveTo>
                  <a:pt x="0" y="0"/>
                </a:moveTo>
                <a:lnTo>
                  <a:pt x="2318520" y="0"/>
                </a:lnTo>
                <a:lnTo>
                  <a:pt x="2318520" y="2318520"/>
                </a:lnTo>
                <a:lnTo>
                  <a:pt x="0" y="231852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250960" y="4274016"/>
            <a:ext cx="11786080" cy="2295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000"/>
              </a:lnSpc>
            </a:pPr>
            <a:r>
              <a:rPr lang="en-US" b="true" sz="15000">
                <a:solidFill>
                  <a:srgbClr val="004AAD"/>
                </a:solidFill>
                <a:latin typeface="Arial Bold"/>
                <a:ea typeface="Arial Bold"/>
                <a:cs typeface="Arial Bold"/>
                <a:sym typeface="Arial Bold"/>
              </a:rPr>
              <a:t>Tetris Game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474455" y="6369516"/>
            <a:ext cx="9339091" cy="958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Presented by: DNAT Group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969798" y="1401247"/>
            <a:ext cx="7331869" cy="1647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sz="300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International University - VNU HCMC</a:t>
            </a:r>
          </a:p>
          <a:p>
            <a:pPr algn="just">
              <a:lnSpc>
                <a:spcPts val="4200"/>
              </a:lnSpc>
            </a:pPr>
            <a:r>
              <a:rPr lang="en-US" sz="300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Final Project - (2024 - 2025 Semester 01)</a:t>
            </a:r>
          </a:p>
          <a:p>
            <a:pPr algn="just">
              <a:lnSpc>
                <a:spcPts val="4200"/>
              </a:lnSpc>
            </a:pPr>
            <a:r>
              <a:rPr lang="en-US" sz="300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IT069IU - Object-Oriented Programming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9D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4896564">
            <a:off x="-1731572" y="-2331944"/>
            <a:ext cx="6993842" cy="7440257"/>
          </a:xfrm>
          <a:custGeom>
            <a:avLst/>
            <a:gdLst/>
            <a:ahLst/>
            <a:cxnLst/>
            <a:rect r="r" b="b" t="t" l="l"/>
            <a:pathLst>
              <a:path h="7440257" w="6993842">
                <a:moveTo>
                  <a:pt x="0" y="0"/>
                </a:moveTo>
                <a:lnTo>
                  <a:pt x="6993841" y="0"/>
                </a:lnTo>
                <a:lnTo>
                  <a:pt x="6993841" y="7440257"/>
                </a:lnTo>
                <a:lnTo>
                  <a:pt x="0" y="744025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725519">
            <a:off x="14605202" y="5604764"/>
            <a:ext cx="7365595" cy="7307072"/>
          </a:xfrm>
          <a:custGeom>
            <a:avLst/>
            <a:gdLst/>
            <a:ahLst/>
            <a:cxnLst/>
            <a:rect r="r" b="b" t="t" l="l"/>
            <a:pathLst>
              <a:path h="7307072" w="7365595">
                <a:moveTo>
                  <a:pt x="0" y="0"/>
                </a:moveTo>
                <a:lnTo>
                  <a:pt x="7365596" y="0"/>
                </a:lnTo>
                <a:lnTo>
                  <a:pt x="7365596" y="7307072"/>
                </a:lnTo>
                <a:lnTo>
                  <a:pt x="0" y="73070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3821861">
            <a:off x="15773336" y="-280520"/>
            <a:ext cx="2229473" cy="4114800"/>
          </a:xfrm>
          <a:custGeom>
            <a:avLst/>
            <a:gdLst/>
            <a:ahLst/>
            <a:cxnLst/>
            <a:rect r="r" b="b" t="t" l="l"/>
            <a:pathLst>
              <a:path h="4114800" w="2229473">
                <a:moveTo>
                  <a:pt x="0" y="0"/>
                </a:moveTo>
                <a:lnTo>
                  <a:pt x="2229473" y="0"/>
                </a:lnTo>
                <a:lnTo>
                  <a:pt x="222947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507974">
            <a:off x="106798" y="6869901"/>
            <a:ext cx="2245462" cy="3653858"/>
          </a:xfrm>
          <a:custGeom>
            <a:avLst/>
            <a:gdLst/>
            <a:ahLst/>
            <a:cxnLst/>
            <a:rect r="r" b="b" t="t" l="l"/>
            <a:pathLst>
              <a:path h="3653858" w="2245462">
                <a:moveTo>
                  <a:pt x="0" y="0"/>
                </a:moveTo>
                <a:lnTo>
                  <a:pt x="2245462" y="0"/>
                </a:lnTo>
                <a:lnTo>
                  <a:pt x="2245462" y="3653858"/>
                </a:lnTo>
                <a:lnTo>
                  <a:pt x="0" y="365385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6245011" y="4052139"/>
            <a:ext cx="5785256" cy="5794290"/>
          </a:xfrm>
          <a:custGeom>
            <a:avLst/>
            <a:gdLst/>
            <a:ahLst/>
            <a:cxnLst/>
            <a:rect r="r" b="b" t="t" l="l"/>
            <a:pathLst>
              <a:path h="5794290" w="5785256">
                <a:moveTo>
                  <a:pt x="0" y="0"/>
                </a:moveTo>
                <a:lnTo>
                  <a:pt x="5785256" y="0"/>
                </a:lnTo>
                <a:lnTo>
                  <a:pt x="5785256" y="5794290"/>
                </a:lnTo>
                <a:lnTo>
                  <a:pt x="0" y="579429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-901" t="0" r="-1121" b="-343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346167" y="1150563"/>
            <a:ext cx="9595667" cy="15208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999"/>
              </a:lnSpc>
            </a:pPr>
            <a:r>
              <a:rPr lang="en-US" b="true" sz="9999">
                <a:solidFill>
                  <a:srgbClr val="004AAD"/>
                </a:solidFill>
                <a:latin typeface="Arial Bold"/>
                <a:ea typeface="Arial Bold"/>
                <a:cs typeface="Arial Bold"/>
                <a:sym typeface="Arial Bold"/>
              </a:rPr>
              <a:t>Adjust speed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373869" y="2644213"/>
            <a:ext cx="11676975" cy="1292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900"/>
              </a:lnSpc>
            </a:pPr>
            <a:r>
              <a:rPr lang="en-US" sz="350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Besides, you can also use the </a:t>
            </a:r>
            <a:r>
              <a:rPr lang="en-US" b="true" sz="3500">
                <a:solidFill>
                  <a:srgbClr val="004AAD"/>
                </a:solidFill>
                <a:latin typeface="Arial Bold"/>
                <a:ea typeface="Arial Bold"/>
                <a:cs typeface="Arial Bold"/>
                <a:sym typeface="Arial Bold"/>
              </a:rPr>
              <a:t>Setting</a:t>
            </a:r>
            <a:r>
              <a:rPr lang="en-US" sz="350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to adjust the speed and difficulty, and click </a:t>
            </a:r>
            <a:r>
              <a:rPr lang="en-US" b="true" sz="3500">
                <a:solidFill>
                  <a:srgbClr val="004AAD"/>
                </a:solidFill>
                <a:latin typeface="Arial Bold"/>
                <a:ea typeface="Arial Bold"/>
                <a:cs typeface="Arial Bold"/>
                <a:sym typeface="Arial Bold"/>
              </a:rPr>
              <a:t>OK</a:t>
            </a:r>
            <a:r>
              <a:rPr lang="en-US" sz="350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to save your choice.</a:t>
            </a:r>
          </a:p>
        </p:txBody>
      </p:sp>
    </p:spTree>
  </p:cSld>
  <p:clrMapOvr>
    <a:masterClrMapping/>
  </p:clrMapOvr>
  <p:transition spd="slow">
    <p:push dir="l"/>
  </p:transition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9D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4896564">
            <a:off x="-1731572" y="-2331944"/>
            <a:ext cx="6993842" cy="7440257"/>
          </a:xfrm>
          <a:custGeom>
            <a:avLst/>
            <a:gdLst/>
            <a:ahLst/>
            <a:cxnLst/>
            <a:rect r="r" b="b" t="t" l="l"/>
            <a:pathLst>
              <a:path h="7440257" w="6993842">
                <a:moveTo>
                  <a:pt x="0" y="0"/>
                </a:moveTo>
                <a:lnTo>
                  <a:pt x="6993841" y="0"/>
                </a:lnTo>
                <a:lnTo>
                  <a:pt x="6993841" y="7440257"/>
                </a:lnTo>
                <a:lnTo>
                  <a:pt x="0" y="744025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725519">
            <a:off x="14740304" y="5604764"/>
            <a:ext cx="7365595" cy="7307072"/>
          </a:xfrm>
          <a:custGeom>
            <a:avLst/>
            <a:gdLst/>
            <a:ahLst/>
            <a:cxnLst/>
            <a:rect r="r" b="b" t="t" l="l"/>
            <a:pathLst>
              <a:path h="7307072" w="7365595">
                <a:moveTo>
                  <a:pt x="0" y="0"/>
                </a:moveTo>
                <a:lnTo>
                  <a:pt x="7365595" y="0"/>
                </a:lnTo>
                <a:lnTo>
                  <a:pt x="7365595" y="7307072"/>
                </a:lnTo>
                <a:lnTo>
                  <a:pt x="0" y="73070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3821861">
            <a:off x="15485989" y="-146425"/>
            <a:ext cx="2229473" cy="4114800"/>
          </a:xfrm>
          <a:custGeom>
            <a:avLst/>
            <a:gdLst/>
            <a:ahLst/>
            <a:cxnLst/>
            <a:rect r="r" b="b" t="t" l="l"/>
            <a:pathLst>
              <a:path h="4114800" w="2229473">
                <a:moveTo>
                  <a:pt x="0" y="0"/>
                </a:moveTo>
                <a:lnTo>
                  <a:pt x="2229473" y="0"/>
                </a:lnTo>
                <a:lnTo>
                  <a:pt x="222947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507974">
            <a:off x="167669" y="6474238"/>
            <a:ext cx="2245462" cy="3653858"/>
          </a:xfrm>
          <a:custGeom>
            <a:avLst/>
            <a:gdLst/>
            <a:ahLst/>
            <a:cxnLst/>
            <a:rect r="r" b="b" t="t" l="l"/>
            <a:pathLst>
              <a:path h="3653858" w="2245462">
                <a:moveTo>
                  <a:pt x="0" y="0"/>
                </a:moveTo>
                <a:lnTo>
                  <a:pt x="2245462" y="0"/>
                </a:lnTo>
                <a:lnTo>
                  <a:pt x="2245462" y="3653858"/>
                </a:lnTo>
                <a:lnTo>
                  <a:pt x="0" y="365385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418672" y="3990975"/>
            <a:ext cx="11450656" cy="2295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000"/>
              </a:lnSpc>
            </a:pPr>
            <a:r>
              <a:rPr lang="en-US" b="true" sz="15000">
                <a:solidFill>
                  <a:srgbClr val="004AAD"/>
                </a:solidFill>
                <a:latin typeface="Arial Bold"/>
                <a:ea typeface="Arial Bold"/>
                <a:cs typeface="Arial Bold"/>
                <a:sym typeface="Arial Bold"/>
              </a:rPr>
              <a:t>Demo video</a:t>
            </a:r>
          </a:p>
        </p:txBody>
      </p:sp>
    </p:spTree>
  </p:cSld>
  <p:clrMapOvr>
    <a:masterClrMapping/>
  </p:clrMapOvr>
  <p:transition spd="slow">
    <p:push dir="l"/>
  </p:transition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9D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4080" r="0" b="6801"/>
          <a:stretch>
            <a:fillRect/>
          </a:stretch>
        </p:blipFill>
        <p:spPr>
          <a:xfrm flipH="false" flipV="false" rot="0">
            <a:off x="269347" y="0"/>
            <a:ext cx="17749306" cy="10287000"/>
          </a:xfrm>
          <a:prstGeom prst="rect">
            <a:avLst/>
          </a:prstGeom>
        </p:spPr>
      </p:pic>
    </p:spTree>
  </p:cSld>
  <p:clrMapOvr>
    <a:masterClrMapping/>
  </p:clrMapOvr>
  <p:transition spd="slow">
    <p:push dir="l"/>
  </p:transition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9D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4896564">
            <a:off x="-1731572" y="-2331944"/>
            <a:ext cx="6993842" cy="7440257"/>
          </a:xfrm>
          <a:custGeom>
            <a:avLst/>
            <a:gdLst/>
            <a:ahLst/>
            <a:cxnLst/>
            <a:rect r="r" b="b" t="t" l="l"/>
            <a:pathLst>
              <a:path h="7440257" w="6993842">
                <a:moveTo>
                  <a:pt x="0" y="0"/>
                </a:moveTo>
                <a:lnTo>
                  <a:pt x="6993841" y="0"/>
                </a:lnTo>
                <a:lnTo>
                  <a:pt x="6993841" y="7440257"/>
                </a:lnTo>
                <a:lnTo>
                  <a:pt x="0" y="744025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725519">
            <a:off x="14605202" y="5604764"/>
            <a:ext cx="7365595" cy="7307072"/>
          </a:xfrm>
          <a:custGeom>
            <a:avLst/>
            <a:gdLst/>
            <a:ahLst/>
            <a:cxnLst/>
            <a:rect r="r" b="b" t="t" l="l"/>
            <a:pathLst>
              <a:path h="7307072" w="7365595">
                <a:moveTo>
                  <a:pt x="0" y="0"/>
                </a:moveTo>
                <a:lnTo>
                  <a:pt x="7365596" y="0"/>
                </a:lnTo>
                <a:lnTo>
                  <a:pt x="7365596" y="7307072"/>
                </a:lnTo>
                <a:lnTo>
                  <a:pt x="0" y="73070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3821861">
            <a:off x="15485989" y="-146425"/>
            <a:ext cx="2229473" cy="4114800"/>
          </a:xfrm>
          <a:custGeom>
            <a:avLst/>
            <a:gdLst/>
            <a:ahLst/>
            <a:cxnLst/>
            <a:rect r="r" b="b" t="t" l="l"/>
            <a:pathLst>
              <a:path h="4114800" w="2229473">
                <a:moveTo>
                  <a:pt x="0" y="0"/>
                </a:moveTo>
                <a:lnTo>
                  <a:pt x="2229473" y="0"/>
                </a:lnTo>
                <a:lnTo>
                  <a:pt x="222947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507974">
            <a:off x="167669" y="6474238"/>
            <a:ext cx="2245462" cy="3653858"/>
          </a:xfrm>
          <a:custGeom>
            <a:avLst/>
            <a:gdLst/>
            <a:ahLst/>
            <a:cxnLst/>
            <a:rect r="r" b="b" t="t" l="l"/>
            <a:pathLst>
              <a:path h="3653858" w="2245462">
                <a:moveTo>
                  <a:pt x="0" y="0"/>
                </a:moveTo>
                <a:lnTo>
                  <a:pt x="2245462" y="0"/>
                </a:lnTo>
                <a:lnTo>
                  <a:pt x="2245462" y="3653858"/>
                </a:lnTo>
                <a:lnTo>
                  <a:pt x="0" y="365385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418672" y="3168572"/>
            <a:ext cx="11450656" cy="2295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000"/>
              </a:lnSpc>
            </a:pPr>
            <a:r>
              <a:rPr lang="en-US" b="true" sz="15000">
                <a:solidFill>
                  <a:srgbClr val="004AAD"/>
                </a:solidFill>
                <a:latin typeface="Arial Bold"/>
                <a:ea typeface="Arial Bold"/>
                <a:cs typeface="Arial Bold"/>
                <a:sym typeface="Arial Bold"/>
              </a:rPr>
              <a:t>Thank you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418672" y="4813378"/>
            <a:ext cx="11450656" cy="2295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000"/>
              </a:lnSpc>
            </a:pPr>
            <a:r>
              <a:rPr lang="en-US" b="true" sz="15000">
                <a:solidFill>
                  <a:srgbClr val="004AAD"/>
                </a:solidFill>
                <a:latin typeface="Arial Bold"/>
                <a:ea typeface="Arial Bold"/>
                <a:cs typeface="Arial Bold"/>
                <a:sym typeface="Arial Bold"/>
              </a:rPr>
              <a:t>for listening</a:t>
            </a:r>
          </a:p>
        </p:txBody>
      </p:sp>
    </p:spTree>
  </p:cSld>
  <p:clrMapOvr>
    <a:masterClrMapping/>
  </p:clrMapOvr>
  <p:transition spd="slow">
    <p:push dir="l"/>
  </p:transition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9D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4896564">
            <a:off x="-1731572" y="-2331944"/>
            <a:ext cx="6993842" cy="7440257"/>
          </a:xfrm>
          <a:custGeom>
            <a:avLst/>
            <a:gdLst/>
            <a:ahLst/>
            <a:cxnLst/>
            <a:rect r="r" b="b" t="t" l="l"/>
            <a:pathLst>
              <a:path h="7440257" w="6993842">
                <a:moveTo>
                  <a:pt x="0" y="0"/>
                </a:moveTo>
                <a:lnTo>
                  <a:pt x="6993841" y="0"/>
                </a:lnTo>
                <a:lnTo>
                  <a:pt x="6993841" y="7440257"/>
                </a:lnTo>
                <a:lnTo>
                  <a:pt x="0" y="744025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725519">
            <a:off x="14605202" y="5604764"/>
            <a:ext cx="7365595" cy="7307072"/>
          </a:xfrm>
          <a:custGeom>
            <a:avLst/>
            <a:gdLst/>
            <a:ahLst/>
            <a:cxnLst/>
            <a:rect r="r" b="b" t="t" l="l"/>
            <a:pathLst>
              <a:path h="7307072" w="7365595">
                <a:moveTo>
                  <a:pt x="0" y="0"/>
                </a:moveTo>
                <a:lnTo>
                  <a:pt x="7365596" y="0"/>
                </a:lnTo>
                <a:lnTo>
                  <a:pt x="7365596" y="7307072"/>
                </a:lnTo>
                <a:lnTo>
                  <a:pt x="0" y="73070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3821861">
            <a:off x="15485989" y="-146425"/>
            <a:ext cx="2229473" cy="4114800"/>
          </a:xfrm>
          <a:custGeom>
            <a:avLst/>
            <a:gdLst/>
            <a:ahLst/>
            <a:cxnLst/>
            <a:rect r="r" b="b" t="t" l="l"/>
            <a:pathLst>
              <a:path h="4114800" w="2229473">
                <a:moveTo>
                  <a:pt x="0" y="0"/>
                </a:moveTo>
                <a:lnTo>
                  <a:pt x="2229473" y="0"/>
                </a:lnTo>
                <a:lnTo>
                  <a:pt x="222947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507974">
            <a:off x="167669" y="6474238"/>
            <a:ext cx="2245462" cy="3653858"/>
          </a:xfrm>
          <a:custGeom>
            <a:avLst/>
            <a:gdLst/>
            <a:ahLst/>
            <a:cxnLst/>
            <a:rect r="r" b="b" t="t" l="l"/>
            <a:pathLst>
              <a:path h="3653858" w="2245462">
                <a:moveTo>
                  <a:pt x="0" y="0"/>
                </a:moveTo>
                <a:lnTo>
                  <a:pt x="2245462" y="0"/>
                </a:lnTo>
                <a:lnTo>
                  <a:pt x="2245462" y="3653858"/>
                </a:lnTo>
                <a:lnTo>
                  <a:pt x="0" y="365385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955089" y="1910975"/>
            <a:ext cx="10307294" cy="15208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999"/>
              </a:lnSpc>
            </a:pPr>
            <a:r>
              <a:rPr lang="en-US" b="true" sz="9999">
                <a:solidFill>
                  <a:srgbClr val="004AAD"/>
                </a:solidFill>
                <a:latin typeface="Arial Bold"/>
                <a:ea typeface="Arial Bold"/>
                <a:cs typeface="Arial Bold"/>
                <a:sym typeface="Arial Bold"/>
              </a:rPr>
              <a:t>About our group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434740" y="4005134"/>
            <a:ext cx="12202600" cy="3616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079501" indent="-539750" lvl="1">
              <a:lnSpc>
                <a:spcPts val="7000"/>
              </a:lnSpc>
              <a:buFont typeface="Arial"/>
              <a:buChar char="•"/>
            </a:pPr>
            <a:r>
              <a:rPr lang="en-US" sz="500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Le Vo Hong Na - ITITSB23007</a:t>
            </a:r>
          </a:p>
          <a:p>
            <a:pPr algn="l" marL="1079501" indent="-539750" lvl="1">
              <a:lnSpc>
                <a:spcPts val="7000"/>
              </a:lnSpc>
              <a:buFont typeface="Arial"/>
              <a:buChar char="•"/>
            </a:pPr>
            <a:r>
              <a:rPr lang="en-US" sz="500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Pham Quang Tuong - ITDSIU20108</a:t>
            </a:r>
          </a:p>
          <a:p>
            <a:pPr algn="l" marL="1079501" indent="-539750" lvl="1">
              <a:lnSpc>
                <a:spcPts val="7000"/>
              </a:lnSpc>
              <a:buFont typeface="Arial"/>
              <a:buChar char="•"/>
            </a:pPr>
            <a:r>
              <a:rPr lang="en-US" sz="500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Nguyen Nhat Anh - ITITSB23006</a:t>
            </a:r>
          </a:p>
          <a:p>
            <a:pPr algn="l" marL="1079501" indent="-539750" lvl="1">
              <a:lnSpc>
                <a:spcPts val="7000"/>
              </a:lnSpc>
              <a:buFont typeface="Arial"/>
              <a:buChar char="•"/>
            </a:pPr>
            <a:r>
              <a:rPr lang="en-US" sz="500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Nguyen Nhat Duy - ITITWE22143</a:t>
            </a:r>
          </a:p>
        </p:txBody>
      </p:sp>
    </p:spTree>
  </p:cSld>
  <p:clrMapOvr>
    <a:masterClrMapping/>
  </p:clrMapOvr>
  <p:transition spd="slow">
    <p:push dir="l"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9D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4896564">
            <a:off x="-1731572" y="-2331944"/>
            <a:ext cx="6993842" cy="7440257"/>
          </a:xfrm>
          <a:custGeom>
            <a:avLst/>
            <a:gdLst/>
            <a:ahLst/>
            <a:cxnLst/>
            <a:rect r="r" b="b" t="t" l="l"/>
            <a:pathLst>
              <a:path h="7440257" w="6993842">
                <a:moveTo>
                  <a:pt x="0" y="0"/>
                </a:moveTo>
                <a:lnTo>
                  <a:pt x="6993841" y="0"/>
                </a:lnTo>
                <a:lnTo>
                  <a:pt x="6993841" y="7440257"/>
                </a:lnTo>
                <a:lnTo>
                  <a:pt x="0" y="744025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725519">
            <a:off x="14605202" y="5604764"/>
            <a:ext cx="7365595" cy="7307072"/>
          </a:xfrm>
          <a:custGeom>
            <a:avLst/>
            <a:gdLst/>
            <a:ahLst/>
            <a:cxnLst/>
            <a:rect r="r" b="b" t="t" l="l"/>
            <a:pathLst>
              <a:path h="7307072" w="7365595">
                <a:moveTo>
                  <a:pt x="0" y="0"/>
                </a:moveTo>
                <a:lnTo>
                  <a:pt x="7365596" y="0"/>
                </a:lnTo>
                <a:lnTo>
                  <a:pt x="7365596" y="7307072"/>
                </a:lnTo>
                <a:lnTo>
                  <a:pt x="0" y="73070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2786650">
            <a:off x="16489380" y="-851128"/>
            <a:ext cx="2229473" cy="4114800"/>
          </a:xfrm>
          <a:custGeom>
            <a:avLst/>
            <a:gdLst/>
            <a:ahLst/>
            <a:cxnLst/>
            <a:rect r="r" b="b" t="t" l="l"/>
            <a:pathLst>
              <a:path h="4114800" w="2229473">
                <a:moveTo>
                  <a:pt x="0" y="0"/>
                </a:moveTo>
                <a:lnTo>
                  <a:pt x="2229473" y="0"/>
                </a:lnTo>
                <a:lnTo>
                  <a:pt x="222947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507974">
            <a:off x="167669" y="6474238"/>
            <a:ext cx="2245462" cy="3653858"/>
          </a:xfrm>
          <a:custGeom>
            <a:avLst/>
            <a:gdLst/>
            <a:ahLst/>
            <a:cxnLst/>
            <a:rect r="r" b="b" t="t" l="l"/>
            <a:pathLst>
              <a:path h="3653858" w="2245462">
                <a:moveTo>
                  <a:pt x="0" y="0"/>
                </a:moveTo>
                <a:lnTo>
                  <a:pt x="2245462" y="0"/>
                </a:lnTo>
                <a:lnTo>
                  <a:pt x="2245462" y="3653858"/>
                </a:lnTo>
                <a:lnTo>
                  <a:pt x="0" y="365385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126125" y="1910975"/>
            <a:ext cx="14035750" cy="15208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999"/>
              </a:lnSpc>
            </a:pPr>
            <a:r>
              <a:rPr lang="en-US" b="true" sz="9999">
                <a:solidFill>
                  <a:srgbClr val="004AAD"/>
                </a:solidFill>
                <a:latin typeface="Arial Bold"/>
                <a:ea typeface="Arial Bold"/>
                <a:cs typeface="Arial Bold"/>
                <a:sym typeface="Arial Bold"/>
              </a:rPr>
              <a:t>Presentation Structure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416735" y="3621926"/>
            <a:ext cx="9454530" cy="46603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118518" indent="-559259" lvl="1">
              <a:lnSpc>
                <a:spcPts val="7253"/>
              </a:lnSpc>
              <a:buFont typeface="Arial"/>
              <a:buChar char="•"/>
            </a:pPr>
            <a:r>
              <a:rPr lang="en-US" b="true" sz="5180">
                <a:solidFill>
                  <a:srgbClr val="004AAD"/>
                </a:solidFill>
                <a:latin typeface="Arial Bold"/>
                <a:ea typeface="Arial Bold"/>
                <a:cs typeface="Arial Bold"/>
                <a:sym typeface="Arial Bold"/>
              </a:rPr>
              <a:t>Introduction</a:t>
            </a:r>
          </a:p>
          <a:p>
            <a:pPr algn="l" marL="1118518" indent="-559259" lvl="1">
              <a:lnSpc>
                <a:spcPts val="7253"/>
              </a:lnSpc>
              <a:buFont typeface="Arial"/>
              <a:buChar char="•"/>
            </a:pPr>
            <a:r>
              <a:rPr lang="en-US" b="true" sz="5180">
                <a:solidFill>
                  <a:srgbClr val="004AAD"/>
                </a:solidFill>
                <a:latin typeface="Arial Bold"/>
                <a:ea typeface="Arial Bold"/>
                <a:cs typeface="Arial Bold"/>
                <a:sym typeface="Arial Bold"/>
              </a:rPr>
              <a:t>What is Tetris game</a:t>
            </a:r>
          </a:p>
          <a:p>
            <a:pPr algn="l" marL="1118518" indent="-559259" lvl="1">
              <a:lnSpc>
                <a:spcPts val="7253"/>
              </a:lnSpc>
              <a:buFont typeface="Arial"/>
              <a:buChar char="•"/>
            </a:pPr>
            <a:r>
              <a:rPr lang="en-US" b="true" sz="5180">
                <a:solidFill>
                  <a:srgbClr val="004AAD"/>
                </a:solidFill>
                <a:latin typeface="Arial Bold"/>
                <a:ea typeface="Arial Bold"/>
                <a:cs typeface="Arial Bold"/>
                <a:sym typeface="Arial Bold"/>
              </a:rPr>
              <a:t>UML diagrams</a:t>
            </a:r>
          </a:p>
          <a:p>
            <a:pPr algn="l" marL="1118518" indent="-559259" lvl="1">
              <a:lnSpc>
                <a:spcPts val="7253"/>
              </a:lnSpc>
              <a:buFont typeface="Arial"/>
              <a:buChar char="•"/>
            </a:pPr>
            <a:r>
              <a:rPr lang="en-US" b="true" sz="5180">
                <a:solidFill>
                  <a:srgbClr val="004AAD"/>
                </a:solidFill>
                <a:latin typeface="Arial Bold"/>
                <a:ea typeface="Arial Bold"/>
                <a:cs typeface="Arial Bold"/>
                <a:sym typeface="Arial Bold"/>
              </a:rPr>
              <a:t>Tetris Objects</a:t>
            </a:r>
          </a:p>
          <a:p>
            <a:pPr algn="l" marL="1118518" indent="-559259" lvl="1">
              <a:lnSpc>
                <a:spcPts val="7253"/>
              </a:lnSpc>
              <a:buFont typeface="Arial"/>
              <a:buChar char="•"/>
            </a:pPr>
            <a:r>
              <a:rPr lang="en-US" b="true" sz="5180">
                <a:solidFill>
                  <a:srgbClr val="004AAD"/>
                </a:solidFill>
                <a:latin typeface="Arial Bold"/>
                <a:ea typeface="Arial Bold"/>
                <a:cs typeface="Arial Bold"/>
                <a:sym typeface="Arial Bold"/>
              </a:rPr>
              <a:t>How to play the game</a:t>
            </a:r>
          </a:p>
        </p:txBody>
      </p:sp>
    </p:spTree>
  </p:cSld>
  <p:clrMapOvr>
    <a:masterClrMapping/>
  </p:clrMapOvr>
  <p:transition spd="slow">
    <p:push dir="l"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9D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4896564">
            <a:off x="-1731572" y="-2331944"/>
            <a:ext cx="6993842" cy="7440257"/>
          </a:xfrm>
          <a:custGeom>
            <a:avLst/>
            <a:gdLst/>
            <a:ahLst/>
            <a:cxnLst/>
            <a:rect r="r" b="b" t="t" l="l"/>
            <a:pathLst>
              <a:path h="7440257" w="6993842">
                <a:moveTo>
                  <a:pt x="0" y="0"/>
                </a:moveTo>
                <a:lnTo>
                  <a:pt x="6993841" y="0"/>
                </a:lnTo>
                <a:lnTo>
                  <a:pt x="6993841" y="7440257"/>
                </a:lnTo>
                <a:lnTo>
                  <a:pt x="0" y="744025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725519">
            <a:off x="14605202" y="5604764"/>
            <a:ext cx="7365595" cy="7307072"/>
          </a:xfrm>
          <a:custGeom>
            <a:avLst/>
            <a:gdLst/>
            <a:ahLst/>
            <a:cxnLst/>
            <a:rect r="r" b="b" t="t" l="l"/>
            <a:pathLst>
              <a:path h="7307072" w="7365595">
                <a:moveTo>
                  <a:pt x="0" y="0"/>
                </a:moveTo>
                <a:lnTo>
                  <a:pt x="7365596" y="0"/>
                </a:lnTo>
                <a:lnTo>
                  <a:pt x="7365596" y="7307072"/>
                </a:lnTo>
                <a:lnTo>
                  <a:pt x="0" y="73070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3821861">
            <a:off x="15485989" y="-146425"/>
            <a:ext cx="2229473" cy="4114800"/>
          </a:xfrm>
          <a:custGeom>
            <a:avLst/>
            <a:gdLst/>
            <a:ahLst/>
            <a:cxnLst/>
            <a:rect r="r" b="b" t="t" l="l"/>
            <a:pathLst>
              <a:path h="4114800" w="2229473">
                <a:moveTo>
                  <a:pt x="0" y="0"/>
                </a:moveTo>
                <a:lnTo>
                  <a:pt x="2229473" y="0"/>
                </a:lnTo>
                <a:lnTo>
                  <a:pt x="222947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507974">
            <a:off x="167669" y="6474238"/>
            <a:ext cx="2245462" cy="3653858"/>
          </a:xfrm>
          <a:custGeom>
            <a:avLst/>
            <a:gdLst/>
            <a:ahLst/>
            <a:cxnLst/>
            <a:rect r="r" b="b" t="t" l="l"/>
            <a:pathLst>
              <a:path h="3653858" w="2245462">
                <a:moveTo>
                  <a:pt x="0" y="0"/>
                </a:moveTo>
                <a:lnTo>
                  <a:pt x="2245462" y="0"/>
                </a:lnTo>
                <a:lnTo>
                  <a:pt x="2245462" y="3653858"/>
                </a:lnTo>
                <a:lnTo>
                  <a:pt x="0" y="365385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380978" y="1910975"/>
            <a:ext cx="7526045" cy="15208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999"/>
              </a:lnSpc>
            </a:pPr>
            <a:r>
              <a:rPr lang="en-US" b="true" sz="9999">
                <a:solidFill>
                  <a:srgbClr val="004AAD"/>
                </a:solidFill>
                <a:latin typeface="Arial Bold"/>
                <a:ea typeface="Arial Bold"/>
                <a:cs typeface="Arial Bold"/>
                <a:sym typeface="Arial Bold"/>
              </a:rPr>
              <a:t>Introduction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422026" y="4017013"/>
            <a:ext cx="13443948" cy="2604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sz="360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This is our OOP final project - a Tetris game</a:t>
            </a:r>
          </a:p>
          <a:p>
            <a:pPr algn="l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sz="360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This project demonstrates key OOP principles that we have learned in this OOP course like encapsulation, inheritance, and polymorphism.</a:t>
            </a:r>
          </a:p>
        </p:txBody>
      </p:sp>
    </p:spTree>
  </p:cSld>
  <p:clrMapOvr>
    <a:masterClrMapping/>
  </p:clrMapOvr>
  <p:transition spd="slow">
    <p:push dir="l"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9D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4896564">
            <a:off x="-1731572" y="-2331944"/>
            <a:ext cx="6993842" cy="7440257"/>
          </a:xfrm>
          <a:custGeom>
            <a:avLst/>
            <a:gdLst/>
            <a:ahLst/>
            <a:cxnLst/>
            <a:rect r="r" b="b" t="t" l="l"/>
            <a:pathLst>
              <a:path h="7440257" w="6993842">
                <a:moveTo>
                  <a:pt x="0" y="0"/>
                </a:moveTo>
                <a:lnTo>
                  <a:pt x="6993841" y="0"/>
                </a:lnTo>
                <a:lnTo>
                  <a:pt x="6993841" y="7440257"/>
                </a:lnTo>
                <a:lnTo>
                  <a:pt x="0" y="744025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725519">
            <a:off x="14605202" y="5604764"/>
            <a:ext cx="7365595" cy="7307072"/>
          </a:xfrm>
          <a:custGeom>
            <a:avLst/>
            <a:gdLst/>
            <a:ahLst/>
            <a:cxnLst/>
            <a:rect r="r" b="b" t="t" l="l"/>
            <a:pathLst>
              <a:path h="7307072" w="7365595">
                <a:moveTo>
                  <a:pt x="0" y="0"/>
                </a:moveTo>
                <a:lnTo>
                  <a:pt x="7365596" y="0"/>
                </a:lnTo>
                <a:lnTo>
                  <a:pt x="7365596" y="7307072"/>
                </a:lnTo>
                <a:lnTo>
                  <a:pt x="0" y="73070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3821861">
            <a:off x="15485989" y="-146425"/>
            <a:ext cx="2229473" cy="4114800"/>
          </a:xfrm>
          <a:custGeom>
            <a:avLst/>
            <a:gdLst/>
            <a:ahLst/>
            <a:cxnLst/>
            <a:rect r="r" b="b" t="t" l="l"/>
            <a:pathLst>
              <a:path h="4114800" w="2229473">
                <a:moveTo>
                  <a:pt x="0" y="0"/>
                </a:moveTo>
                <a:lnTo>
                  <a:pt x="2229473" y="0"/>
                </a:lnTo>
                <a:lnTo>
                  <a:pt x="222947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507974">
            <a:off x="167669" y="6474238"/>
            <a:ext cx="2245462" cy="3653858"/>
          </a:xfrm>
          <a:custGeom>
            <a:avLst/>
            <a:gdLst/>
            <a:ahLst/>
            <a:cxnLst/>
            <a:rect r="r" b="b" t="t" l="l"/>
            <a:pathLst>
              <a:path h="3653858" w="2245462">
                <a:moveTo>
                  <a:pt x="0" y="0"/>
                </a:moveTo>
                <a:lnTo>
                  <a:pt x="2245462" y="0"/>
                </a:lnTo>
                <a:lnTo>
                  <a:pt x="2245462" y="3653858"/>
                </a:lnTo>
                <a:lnTo>
                  <a:pt x="0" y="365385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380978" y="1028700"/>
            <a:ext cx="7526045" cy="27876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999"/>
              </a:lnSpc>
            </a:pPr>
            <a:r>
              <a:rPr lang="en-US" b="true" sz="9999">
                <a:solidFill>
                  <a:srgbClr val="004AAD"/>
                </a:solidFill>
                <a:latin typeface="Arial Bold"/>
                <a:ea typeface="Arial Bold"/>
                <a:cs typeface="Arial Bold"/>
                <a:sym typeface="Arial Bold"/>
              </a:rPr>
              <a:t>What is Tetris game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015087" y="3872707"/>
            <a:ext cx="14257826" cy="4444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62879" indent="-381439" lvl="1">
              <a:lnSpc>
                <a:spcPts val="4946"/>
              </a:lnSpc>
              <a:buFont typeface="Arial"/>
              <a:buChar char="•"/>
            </a:pPr>
            <a:r>
              <a:rPr lang="en-US" sz="3533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Tetris game, which was created in 1984 by Alexey Pajitnov, is a classic puzzle game genre associated with many generations.</a:t>
            </a:r>
          </a:p>
          <a:p>
            <a:pPr algn="l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sz="360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When a line is successfully formed, it disappears, and the player earns points. As the game progresses, the falling blocks increase in speed, adding to the difficulty and excitement.</a:t>
            </a:r>
          </a:p>
          <a:p>
            <a:pPr algn="l">
              <a:lnSpc>
                <a:spcPts val="4946"/>
              </a:lnSpc>
            </a:pPr>
          </a:p>
          <a:p>
            <a:pPr algn="l">
              <a:lnSpc>
                <a:spcPts val="4946"/>
              </a:lnSpc>
            </a:pPr>
          </a:p>
        </p:txBody>
      </p:sp>
    </p:spTree>
  </p:cSld>
  <p:clrMapOvr>
    <a:masterClrMapping/>
  </p:clrMapOvr>
  <p:transition spd="slow">
    <p:push dir="l"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9D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4896564">
            <a:off x="-1731572" y="-2331944"/>
            <a:ext cx="6993842" cy="7440257"/>
          </a:xfrm>
          <a:custGeom>
            <a:avLst/>
            <a:gdLst/>
            <a:ahLst/>
            <a:cxnLst/>
            <a:rect r="r" b="b" t="t" l="l"/>
            <a:pathLst>
              <a:path h="7440257" w="6993842">
                <a:moveTo>
                  <a:pt x="0" y="0"/>
                </a:moveTo>
                <a:lnTo>
                  <a:pt x="6993841" y="0"/>
                </a:lnTo>
                <a:lnTo>
                  <a:pt x="6993841" y="7440257"/>
                </a:lnTo>
                <a:lnTo>
                  <a:pt x="0" y="744025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725519">
            <a:off x="14605202" y="5604764"/>
            <a:ext cx="7365595" cy="7307072"/>
          </a:xfrm>
          <a:custGeom>
            <a:avLst/>
            <a:gdLst/>
            <a:ahLst/>
            <a:cxnLst/>
            <a:rect r="r" b="b" t="t" l="l"/>
            <a:pathLst>
              <a:path h="7307072" w="7365595">
                <a:moveTo>
                  <a:pt x="0" y="0"/>
                </a:moveTo>
                <a:lnTo>
                  <a:pt x="7365596" y="0"/>
                </a:lnTo>
                <a:lnTo>
                  <a:pt x="7365596" y="7307072"/>
                </a:lnTo>
                <a:lnTo>
                  <a:pt x="0" y="73070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3821861">
            <a:off x="15485989" y="-146425"/>
            <a:ext cx="2229473" cy="4114800"/>
          </a:xfrm>
          <a:custGeom>
            <a:avLst/>
            <a:gdLst/>
            <a:ahLst/>
            <a:cxnLst/>
            <a:rect r="r" b="b" t="t" l="l"/>
            <a:pathLst>
              <a:path h="4114800" w="2229473">
                <a:moveTo>
                  <a:pt x="0" y="0"/>
                </a:moveTo>
                <a:lnTo>
                  <a:pt x="2229473" y="0"/>
                </a:lnTo>
                <a:lnTo>
                  <a:pt x="222947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507974">
            <a:off x="106798" y="6869901"/>
            <a:ext cx="2245462" cy="3653858"/>
          </a:xfrm>
          <a:custGeom>
            <a:avLst/>
            <a:gdLst/>
            <a:ahLst/>
            <a:cxnLst/>
            <a:rect r="r" b="b" t="t" l="l"/>
            <a:pathLst>
              <a:path h="3653858" w="2245462">
                <a:moveTo>
                  <a:pt x="0" y="0"/>
                </a:moveTo>
                <a:lnTo>
                  <a:pt x="2245462" y="0"/>
                </a:lnTo>
                <a:lnTo>
                  <a:pt x="2245462" y="3653858"/>
                </a:lnTo>
                <a:lnTo>
                  <a:pt x="0" y="365385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20203" y="1910975"/>
            <a:ext cx="15247595" cy="8138404"/>
          </a:xfrm>
          <a:custGeom>
            <a:avLst/>
            <a:gdLst/>
            <a:ahLst/>
            <a:cxnLst/>
            <a:rect r="r" b="b" t="t" l="l"/>
            <a:pathLst>
              <a:path h="8138404" w="15247595">
                <a:moveTo>
                  <a:pt x="0" y="0"/>
                </a:moveTo>
                <a:lnTo>
                  <a:pt x="15247594" y="0"/>
                </a:lnTo>
                <a:lnTo>
                  <a:pt x="15247594" y="8138404"/>
                </a:lnTo>
                <a:lnTo>
                  <a:pt x="0" y="8138404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346167" y="627772"/>
            <a:ext cx="9595667" cy="15208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999"/>
              </a:lnSpc>
            </a:pPr>
            <a:r>
              <a:rPr lang="en-US" b="true" sz="9999">
                <a:solidFill>
                  <a:srgbClr val="004AAD"/>
                </a:solidFill>
                <a:latin typeface="Arial Bold"/>
                <a:ea typeface="Arial Bold"/>
                <a:cs typeface="Arial Bold"/>
                <a:sym typeface="Arial Bold"/>
              </a:rPr>
              <a:t>UML diagrams</a:t>
            </a:r>
          </a:p>
        </p:txBody>
      </p:sp>
    </p:spTree>
  </p:cSld>
  <p:clrMapOvr>
    <a:masterClrMapping/>
  </p:clrMapOvr>
  <p:transition spd="slow">
    <p:push dir="l"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9D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4896564">
            <a:off x="-1731572" y="-2331944"/>
            <a:ext cx="6993842" cy="7440257"/>
          </a:xfrm>
          <a:custGeom>
            <a:avLst/>
            <a:gdLst/>
            <a:ahLst/>
            <a:cxnLst/>
            <a:rect r="r" b="b" t="t" l="l"/>
            <a:pathLst>
              <a:path h="7440257" w="6993842">
                <a:moveTo>
                  <a:pt x="0" y="0"/>
                </a:moveTo>
                <a:lnTo>
                  <a:pt x="6993841" y="0"/>
                </a:lnTo>
                <a:lnTo>
                  <a:pt x="6993841" y="7440257"/>
                </a:lnTo>
                <a:lnTo>
                  <a:pt x="0" y="744025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725519">
            <a:off x="14605202" y="5604764"/>
            <a:ext cx="7365595" cy="7307072"/>
          </a:xfrm>
          <a:custGeom>
            <a:avLst/>
            <a:gdLst/>
            <a:ahLst/>
            <a:cxnLst/>
            <a:rect r="r" b="b" t="t" l="l"/>
            <a:pathLst>
              <a:path h="7307072" w="7365595">
                <a:moveTo>
                  <a:pt x="0" y="0"/>
                </a:moveTo>
                <a:lnTo>
                  <a:pt x="7365596" y="0"/>
                </a:lnTo>
                <a:lnTo>
                  <a:pt x="7365596" y="7307072"/>
                </a:lnTo>
                <a:lnTo>
                  <a:pt x="0" y="73070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3821861">
            <a:off x="15485989" y="-146425"/>
            <a:ext cx="2229473" cy="4114800"/>
          </a:xfrm>
          <a:custGeom>
            <a:avLst/>
            <a:gdLst/>
            <a:ahLst/>
            <a:cxnLst/>
            <a:rect r="r" b="b" t="t" l="l"/>
            <a:pathLst>
              <a:path h="4114800" w="2229473">
                <a:moveTo>
                  <a:pt x="0" y="0"/>
                </a:moveTo>
                <a:lnTo>
                  <a:pt x="2229473" y="0"/>
                </a:lnTo>
                <a:lnTo>
                  <a:pt x="222947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507974">
            <a:off x="106798" y="6869901"/>
            <a:ext cx="2245462" cy="3653858"/>
          </a:xfrm>
          <a:custGeom>
            <a:avLst/>
            <a:gdLst/>
            <a:ahLst/>
            <a:cxnLst/>
            <a:rect r="r" b="b" t="t" l="l"/>
            <a:pathLst>
              <a:path h="3653858" w="2245462">
                <a:moveTo>
                  <a:pt x="0" y="0"/>
                </a:moveTo>
                <a:lnTo>
                  <a:pt x="2245462" y="0"/>
                </a:lnTo>
                <a:lnTo>
                  <a:pt x="2245462" y="3653858"/>
                </a:lnTo>
                <a:lnTo>
                  <a:pt x="0" y="365385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765348" y="4674014"/>
            <a:ext cx="3300744" cy="1886140"/>
          </a:xfrm>
          <a:custGeom>
            <a:avLst/>
            <a:gdLst/>
            <a:ahLst/>
            <a:cxnLst/>
            <a:rect r="r" b="b" t="t" l="l"/>
            <a:pathLst>
              <a:path h="1886140" w="3300744">
                <a:moveTo>
                  <a:pt x="0" y="0"/>
                </a:moveTo>
                <a:lnTo>
                  <a:pt x="3300745" y="0"/>
                </a:lnTo>
                <a:lnTo>
                  <a:pt x="3300745" y="1886139"/>
                </a:lnTo>
                <a:lnTo>
                  <a:pt x="0" y="1886139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5635660" y="4574149"/>
            <a:ext cx="3508340" cy="1987921"/>
          </a:xfrm>
          <a:custGeom>
            <a:avLst/>
            <a:gdLst/>
            <a:ahLst/>
            <a:cxnLst/>
            <a:rect r="r" b="b" t="t" l="l"/>
            <a:pathLst>
              <a:path h="1987921" w="3508340">
                <a:moveTo>
                  <a:pt x="0" y="0"/>
                </a:moveTo>
                <a:lnTo>
                  <a:pt x="3508340" y="0"/>
                </a:lnTo>
                <a:lnTo>
                  <a:pt x="3508340" y="1987921"/>
                </a:lnTo>
                <a:lnTo>
                  <a:pt x="0" y="1987921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-3003" t="-4953" r="0" b="-1519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9823804" y="4477648"/>
            <a:ext cx="2451126" cy="2114626"/>
          </a:xfrm>
          <a:custGeom>
            <a:avLst/>
            <a:gdLst/>
            <a:ahLst/>
            <a:cxnLst/>
            <a:rect r="r" b="b" t="t" l="l"/>
            <a:pathLst>
              <a:path h="2114626" w="2451126">
                <a:moveTo>
                  <a:pt x="0" y="0"/>
                </a:moveTo>
                <a:lnTo>
                  <a:pt x="2451127" y="0"/>
                </a:lnTo>
                <a:lnTo>
                  <a:pt x="2451127" y="2114625"/>
                </a:lnTo>
                <a:lnTo>
                  <a:pt x="0" y="2114625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-1995" t="-6030" r="-2545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5400000">
            <a:off x="13948691" y="3701641"/>
            <a:ext cx="2084480" cy="3632543"/>
          </a:xfrm>
          <a:custGeom>
            <a:avLst/>
            <a:gdLst/>
            <a:ahLst/>
            <a:cxnLst/>
            <a:rect r="r" b="b" t="t" l="l"/>
            <a:pathLst>
              <a:path h="3632543" w="2084480">
                <a:moveTo>
                  <a:pt x="0" y="3632543"/>
                </a:moveTo>
                <a:lnTo>
                  <a:pt x="0" y="0"/>
                </a:lnTo>
                <a:lnTo>
                  <a:pt x="2084481" y="0"/>
                </a:lnTo>
                <a:lnTo>
                  <a:pt x="2084481" y="3632543"/>
                </a:lnTo>
                <a:lnTo>
                  <a:pt x="0" y="3632543"/>
                </a:lnTo>
                <a:close/>
              </a:path>
            </a:pathLst>
          </a:custGeom>
          <a:blipFill>
            <a:blip r:embed="rId13"/>
            <a:stretch>
              <a:fillRect l="-18915" t="-2904" r="-18915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-10800000">
            <a:off x="4484071" y="6982798"/>
            <a:ext cx="2092442" cy="2750738"/>
          </a:xfrm>
          <a:custGeom>
            <a:avLst/>
            <a:gdLst/>
            <a:ahLst/>
            <a:cxnLst/>
            <a:rect r="r" b="b" t="t" l="l"/>
            <a:pathLst>
              <a:path h="2750738" w="2092442">
                <a:moveTo>
                  <a:pt x="0" y="0"/>
                </a:moveTo>
                <a:lnTo>
                  <a:pt x="2092442" y="0"/>
                </a:lnTo>
                <a:lnTo>
                  <a:pt x="2092442" y="2750739"/>
                </a:lnTo>
                <a:lnTo>
                  <a:pt x="0" y="2750739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8708977" y="6982798"/>
            <a:ext cx="2131822" cy="2750738"/>
          </a:xfrm>
          <a:custGeom>
            <a:avLst/>
            <a:gdLst/>
            <a:ahLst/>
            <a:cxnLst/>
            <a:rect r="r" b="b" t="t" l="l"/>
            <a:pathLst>
              <a:path h="2750738" w="2131822">
                <a:moveTo>
                  <a:pt x="0" y="0"/>
                </a:moveTo>
                <a:lnTo>
                  <a:pt x="2131822" y="0"/>
                </a:lnTo>
                <a:lnTo>
                  <a:pt x="2131822" y="2750739"/>
                </a:lnTo>
                <a:lnTo>
                  <a:pt x="0" y="2750739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5400000">
            <a:off x="14025260" y="6223188"/>
            <a:ext cx="1293927" cy="4269959"/>
          </a:xfrm>
          <a:custGeom>
            <a:avLst/>
            <a:gdLst/>
            <a:ahLst/>
            <a:cxnLst/>
            <a:rect r="r" b="b" t="t" l="l"/>
            <a:pathLst>
              <a:path h="4269959" w="1293927">
                <a:moveTo>
                  <a:pt x="0" y="0"/>
                </a:moveTo>
                <a:lnTo>
                  <a:pt x="1293927" y="0"/>
                </a:lnTo>
                <a:lnTo>
                  <a:pt x="1293927" y="4269959"/>
                </a:lnTo>
                <a:lnTo>
                  <a:pt x="0" y="4269959"/>
                </a:lnTo>
                <a:lnTo>
                  <a:pt x="0" y="0"/>
                </a:lnTo>
                <a:close/>
              </a:path>
            </a:pathLst>
          </a:custGeom>
          <a:blipFill>
            <a:blip r:embed="rId16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3989113" y="1388184"/>
            <a:ext cx="10309774" cy="15208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999"/>
              </a:lnSpc>
            </a:pPr>
            <a:r>
              <a:rPr lang="en-US" b="true" sz="9999">
                <a:solidFill>
                  <a:srgbClr val="004AAD"/>
                </a:solidFill>
                <a:latin typeface="Arial Bold"/>
                <a:ea typeface="Arial Bold"/>
                <a:cs typeface="Arial Bold"/>
                <a:sym typeface="Arial Bold"/>
              </a:rPr>
              <a:t>Tetris Objects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314934" y="2683341"/>
            <a:ext cx="8919908" cy="1600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749"/>
              </a:lnSpc>
            </a:pPr>
            <a:r>
              <a:rPr lang="en-US" sz="4499" b="true">
                <a:solidFill>
                  <a:srgbClr val="004AAD"/>
                </a:solidFill>
                <a:latin typeface="Arial Bold"/>
                <a:ea typeface="Arial Bold"/>
                <a:cs typeface="Arial Bold"/>
                <a:sym typeface="Arial Bold"/>
              </a:rPr>
              <a:t>Normal level</a:t>
            </a:r>
            <a:r>
              <a:rPr lang="en-US" sz="4499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</a:p>
          <a:p>
            <a:pPr algn="just" marL="971545" indent="-485773" lvl="1">
              <a:lnSpc>
                <a:spcPts val="4499"/>
              </a:lnSpc>
              <a:buFont typeface="Arial"/>
              <a:buChar char="•"/>
            </a:pPr>
            <a:r>
              <a:rPr lang="en-US" sz="4499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7 basic kinds of shapes:</a:t>
            </a:r>
          </a:p>
        </p:txBody>
      </p:sp>
    </p:spTree>
  </p:cSld>
  <p:clrMapOvr>
    <a:masterClrMapping/>
  </p:clrMapOvr>
  <p:transition spd="slow">
    <p:push dir="l"/>
  </p:transition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9D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4896564">
            <a:off x="-1731572" y="-2331944"/>
            <a:ext cx="6993842" cy="7440257"/>
          </a:xfrm>
          <a:custGeom>
            <a:avLst/>
            <a:gdLst/>
            <a:ahLst/>
            <a:cxnLst/>
            <a:rect r="r" b="b" t="t" l="l"/>
            <a:pathLst>
              <a:path h="7440257" w="6993842">
                <a:moveTo>
                  <a:pt x="0" y="0"/>
                </a:moveTo>
                <a:lnTo>
                  <a:pt x="6993841" y="0"/>
                </a:lnTo>
                <a:lnTo>
                  <a:pt x="6993841" y="7440257"/>
                </a:lnTo>
                <a:lnTo>
                  <a:pt x="0" y="744025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725519">
            <a:off x="14605202" y="5604764"/>
            <a:ext cx="7365595" cy="7307072"/>
          </a:xfrm>
          <a:custGeom>
            <a:avLst/>
            <a:gdLst/>
            <a:ahLst/>
            <a:cxnLst/>
            <a:rect r="r" b="b" t="t" l="l"/>
            <a:pathLst>
              <a:path h="7307072" w="7365595">
                <a:moveTo>
                  <a:pt x="0" y="0"/>
                </a:moveTo>
                <a:lnTo>
                  <a:pt x="7365596" y="0"/>
                </a:lnTo>
                <a:lnTo>
                  <a:pt x="7365596" y="7307072"/>
                </a:lnTo>
                <a:lnTo>
                  <a:pt x="0" y="73070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3821861">
            <a:off x="15485989" y="-146425"/>
            <a:ext cx="2229473" cy="4114800"/>
          </a:xfrm>
          <a:custGeom>
            <a:avLst/>
            <a:gdLst/>
            <a:ahLst/>
            <a:cxnLst/>
            <a:rect r="r" b="b" t="t" l="l"/>
            <a:pathLst>
              <a:path h="4114800" w="2229473">
                <a:moveTo>
                  <a:pt x="0" y="0"/>
                </a:moveTo>
                <a:lnTo>
                  <a:pt x="2229473" y="0"/>
                </a:lnTo>
                <a:lnTo>
                  <a:pt x="222947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507974">
            <a:off x="106798" y="6869901"/>
            <a:ext cx="2245462" cy="3653858"/>
          </a:xfrm>
          <a:custGeom>
            <a:avLst/>
            <a:gdLst/>
            <a:ahLst/>
            <a:cxnLst/>
            <a:rect r="r" b="b" t="t" l="l"/>
            <a:pathLst>
              <a:path h="3653858" w="2245462">
                <a:moveTo>
                  <a:pt x="0" y="0"/>
                </a:moveTo>
                <a:lnTo>
                  <a:pt x="2245462" y="0"/>
                </a:lnTo>
                <a:lnTo>
                  <a:pt x="2245462" y="3653858"/>
                </a:lnTo>
                <a:lnTo>
                  <a:pt x="0" y="365385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765348" y="3775925"/>
            <a:ext cx="2960973" cy="2598840"/>
          </a:xfrm>
          <a:custGeom>
            <a:avLst/>
            <a:gdLst/>
            <a:ahLst/>
            <a:cxnLst/>
            <a:rect r="r" b="b" t="t" l="l"/>
            <a:pathLst>
              <a:path h="2598840" w="2960973">
                <a:moveTo>
                  <a:pt x="0" y="0"/>
                </a:moveTo>
                <a:lnTo>
                  <a:pt x="2960973" y="0"/>
                </a:lnTo>
                <a:lnTo>
                  <a:pt x="2960973" y="2598840"/>
                </a:lnTo>
                <a:lnTo>
                  <a:pt x="0" y="259884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5118407" y="3775925"/>
            <a:ext cx="2953607" cy="2500864"/>
          </a:xfrm>
          <a:custGeom>
            <a:avLst/>
            <a:gdLst/>
            <a:ahLst/>
            <a:cxnLst/>
            <a:rect r="r" b="b" t="t" l="l"/>
            <a:pathLst>
              <a:path h="2500864" w="2953607">
                <a:moveTo>
                  <a:pt x="0" y="0"/>
                </a:moveTo>
                <a:lnTo>
                  <a:pt x="2953607" y="0"/>
                </a:lnTo>
                <a:lnTo>
                  <a:pt x="2953607" y="2500865"/>
                </a:lnTo>
                <a:lnTo>
                  <a:pt x="0" y="2500865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3417574" y="6657790"/>
            <a:ext cx="3002215" cy="2600510"/>
          </a:xfrm>
          <a:custGeom>
            <a:avLst/>
            <a:gdLst/>
            <a:ahLst/>
            <a:cxnLst/>
            <a:rect r="r" b="b" t="t" l="l"/>
            <a:pathLst>
              <a:path h="2600510" w="3002215">
                <a:moveTo>
                  <a:pt x="0" y="0"/>
                </a:moveTo>
                <a:lnTo>
                  <a:pt x="3002215" y="0"/>
                </a:lnTo>
                <a:lnTo>
                  <a:pt x="3002215" y="2600510"/>
                </a:lnTo>
                <a:lnTo>
                  <a:pt x="0" y="2600510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9542316" y="3775925"/>
            <a:ext cx="3100776" cy="1814528"/>
          </a:xfrm>
          <a:custGeom>
            <a:avLst/>
            <a:gdLst/>
            <a:ahLst/>
            <a:cxnLst/>
            <a:rect r="r" b="b" t="t" l="l"/>
            <a:pathLst>
              <a:path h="1814528" w="3100776">
                <a:moveTo>
                  <a:pt x="0" y="0"/>
                </a:moveTo>
                <a:lnTo>
                  <a:pt x="3100776" y="0"/>
                </a:lnTo>
                <a:lnTo>
                  <a:pt x="3100776" y="1814528"/>
                </a:lnTo>
                <a:lnTo>
                  <a:pt x="0" y="1814528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1556919" y="6705094"/>
            <a:ext cx="3085351" cy="2600510"/>
          </a:xfrm>
          <a:custGeom>
            <a:avLst/>
            <a:gdLst/>
            <a:ahLst/>
            <a:cxnLst/>
            <a:rect r="r" b="b" t="t" l="l"/>
            <a:pathLst>
              <a:path h="2600510" w="3085351">
                <a:moveTo>
                  <a:pt x="0" y="0"/>
                </a:moveTo>
                <a:lnTo>
                  <a:pt x="3085351" y="0"/>
                </a:lnTo>
                <a:lnTo>
                  <a:pt x="3085351" y="2600511"/>
                </a:lnTo>
                <a:lnTo>
                  <a:pt x="0" y="2600511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3515374" y="3775925"/>
            <a:ext cx="3085351" cy="1900398"/>
          </a:xfrm>
          <a:custGeom>
            <a:avLst/>
            <a:gdLst/>
            <a:ahLst/>
            <a:cxnLst/>
            <a:rect r="r" b="b" t="t" l="l"/>
            <a:pathLst>
              <a:path h="1900398" w="3085351">
                <a:moveTo>
                  <a:pt x="0" y="0"/>
                </a:moveTo>
                <a:lnTo>
                  <a:pt x="3085352" y="0"/>
                </a:lnTo>
                <a:lnTo>
                  <a:pt x="3085352" y="1900398"/>
                </a:lnTo>
                <a:lnTo>
                  <a:pt x="0" y="1900398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3989113" y="1388184"/>
            <a:ext cx="10309774" cy="15208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999"/>
              </a:lnSpc>
            </a:pPr>
            <a:r>
              <a:rPr lang="en-US" b="true" sz="9999">
                <a:solidFill>
                  <a:srgbClr val="004AAD"/>
                </a:solidFill>
                <a:latin typeface="Arial Bold"/>
                <a:ea typeface="Arial Bold"/>
                <a:cs typeface="Arial Bold"/>
                <a:sym typeface="Arial Bold"/>
              </a:rPr>
              <a:t>Tetris Objects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263704" y="2718651"/>
            <a:ext cx="3156085" cy="676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499"/>
              </a:lnSpc>
            </a:pPr>
            <a:r>
              <a:rPr lang="en-US" b="true" sz="4499">
                <a:solidFill>
                  <a:srgbClr val="004AAD"/>
                </a:solidFill>
                <a:latin typeface="Arial Bold"/>
                <a:ea typeface="Arial Bold"/>
                <a:cs typeface="Arial Bold"/>
                <a:sym typeface="Arial Bold"/>
              </a:rPr>
              <a:t>Hard level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302489" y="2718651"/>
            <a:ext cx="3998356" cy="676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499"/>
              </a:lnSpc>
            </a:pPr>
            <a:r>
              <a:rPr lang="en-US" b="true" sz="4499">
                <a:solidFill>
                  <a:srgbClr val="004AAD"/>
                </a:solidFill>
                <a:latin typeface="Arial Bold"/>
                <a:ea typeface="Arial Bold"/>
                <a:cs typeface="Arial Bold"/>
                <a:sym typeface="Arial Bold"/>
              </a:rPr>
              <a:t>Extreme level</a:t>
            </a:r>
          </a:p>
        </p:txBody>
      </p:sp>
    </p:spTree>
  </p:cSld>
  <p:clrMapOvr>
    <a:masterClrMapping/>
  </p:clrMapOvr>
  <p:transition spd="slow">
    <p:push dir="l"/>
  </p:transition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F9D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4896564">
            <a:off x="-1731572" y="-2331944"/>
            <a:ext cx="6993842" cy="7440257"/>
          </a:xfrm>
          <a:custGeom>
            <a:avLst/>
            <a:gdLst/>
            <a:ahLst/>
            <a:cxnLst/>
            <a:rect r="r" b="b" t="t" l="l"/>
            <a:pathLst>
              <a:path h="7440257" w="6993842">
                <a:moveTo>
                  <a:pt x="0" y="0"/>
                </a:moveTo>
                <a:lnTo>
                  <a:pt x="6993841" y="0"/>
                </a:lnTo>
                <a:lnTo>
                  <a:pt x="6993841" y="7440257"/>
                </a:lnTo>
                <a:lnTo>
                  <a:pt x="0" y="744025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725519">
            <a:off x="14605202" y="5604764"/>
            <a:ext cx="7365595" cy="7307072"/>
          </a:xfrm>
          <a:custGeom>
            <a:avLst/>
            <a:gdLst/>
            <a:ahLst/>
            <a:cxnLst/>
            <a:rect r="r" b="b" t="t" l="l"/>
            <a:pathLst>
              <a:path h="7307072" w="7365595">
                <a:moveTo>
                  <a:pt x="0" y="0"/>
                </a:moveTo>
                <a:lnTo>
                  <a:pt x="7365596" y="0"/>
                </a:lnTo>
                <a:lnTo>
                  <a:pt x="7365596" y="7307072"/>
                </a:lnTo>
                <a:lnTo>
                  <a:pt x="0" y="73070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3821861">
            <a:off x="15485989" y="-146425"/>
            <a:ext cx="2229473" cy="4114800"/>
          </a:xfrm>
          <a:custGeom>
            <a:avLst/>
            <a:gdLst/>
            <a:ahLst/>
            <a:cxnLst/>
            <a:rect r="r" b="b" t="t" l="l"/>
            <a:pathLst>
              <a:path h="4114800" w="2229473">
                <a:moveTo>
                  <a:pt x="0" y="0"/>
                </a:moveTo>
                <a:lnTo>
                  <a:pt x="2229473" y="0"/>
                </a:lnTo>
                <a:lnTo>
                  <a:pt x="222947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507974">
            <a:off x="106798" y="6869901"/>
            <a:ext cx="2245462" cy="3653858"/>
          </a:xfrm>
          <a:custGeom>
            <a:avLst/>
            <a:gdLst/>
            <a:ahLst/>
            <a:cxnLst/>
            <a:rect r="r" b="b" t="t" l="l"/>
            <a:pathLst>
              <a:path h="3653858" w="2245462">
                <a:moveTo>
                  <a:pt x="0" y="0"/>
                </a:moveTo>
                <a:lnTo>
                  <a:pt x="2245462" y="0"/>
                </a:lnTo>
                <a:lnTo>
                  <a:pt x="2245462" y="3653858"/>
                </a:lnTo>
                <a:lnTo>
                  <a:pt x="0" y="365385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346167" y="1388184"/>
            <a:ext cx="9595667" cy="15208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999"/>
              </a:lnSpc>
            </a:pPr>
            <a:r>
              <a:rPr lang="en-US" b="true" sz="9999">
                <a:solidFill>
                  <a:srgbClr val="004AAD"/>
                </a:solidFill>
                <a:latin typeface="Arial Bold"/>
                <a:ea typeface="Arial Bold"/>
                <a:cs typeface="Arial Bold"/>
                <a:sym typeface="Arial Bold"/>
              </a:rPr>
              <a:t>How to play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346167" y="3434718"/>
            <a:ext cx="10604213" cy="3768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900"/>
              </a:lnSpc>
            </a:pPr>
            <a:r>
              <a:rPr lang="en-US" sz="3500" b="true">
                <a:solidFill>
                  <a:srgbClr val="004AAD"/>
                </a:solidFill>
                <a:latin typeface="Arial Bold"/>
                <a:ea typeface="Arial Bold"/>
                <a:cs typeface="Arial Bold"/>
                <a:sym typeface="Arial Bold"/>
              </a:rPr>
              <a:t>Step 01: </a:t>
            </a:r>
            <a:r>
              <a:rPr lang="en-US" sz="350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Click </a:t>
            </a:r>
            <a:r>
              <a:rPr lang="en-US" sz="3500" b="true">
                <a:solidFill>
                  <a:srgbClr val="004AAD"/>
                </a:solidFill>
                <a:latin typeface="Arial Bold"/>
                <a:ea typeface="Arial Bold"/>
                <a:cs typeface="Arial Bold"/>
                <a:sym typeface="Arial Bold"/>
              </a:rPr>
              <a:t>Start game</a:t>
            </a:r>
            <a:r>
              <a:rPr lang="en-US" sz="350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to begin the new game</a:t>
            </a:r>
          </a:p>
          <a:p>
            <a:pPr algn="just">
              <a:lnSpc>
                <a:spcPts val="4900"/>
              </a:lnSpc>
            </a:pPr>
            <a:r>
              <a:rPr lang="en-US" sz="3500" b="true">
                <a:solidFill>
                  <a:srgbClr val="004AAD"/>
                </a:solidFill>
                <a:latin typeface="Arial Bold"/>
                <a:ea typeface="Arial Bold"/>
                <a:cs typeface="Arial Bold"/>
                <a:sym typeface="Arial Bold"/>
              </a:rPr>
              <a:t>Step 02:</a:t>
            </a:r>
            <a:r>
              <a:rPr lang="en-US" sz="350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 Using your keyboard to operate the shapes</a:t>
            </a:r>
          </a:p>
          <a:p>
            <a:pPr algn="just"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“S” key: Increase the shapes’ speed</a:t>
            </a:r>
          </a:p>
          <a:p>
            <a:pPr algn="just"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“P” key: Pause the game</a:t>
            </a:r>
          </a:p>
          <a:p>
            <a:pPr algn="just"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Space key: Drop the shapes immediately</a:t>
            </a:r>
          </a:p>
          <a:p>
            <a:pPr algn="just"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Arrow key: Rotate the shapes to fit</a:t>
            </a:r>
          </a:p>
        </p:txBody>
      </p:sp>
    </p:spTree>
  </p:cSld>
  <p:clrMapOvr>
    <a:masterClrMapping/>
  </p:clrMapOvr>
  <p:transition spd="slow">
    <p:push dir="l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DAGZ_UzBjwY</dc:identifier>
  <dcterms:modified xsi:type="dcterms:W3CDTF">2011-08-01T06:04:30Z</dcterms:modified>
  <cp:revision>1</cp:revision>
  <dc:title>Beige Abstract Simple Project Presentation</dc:title>
</cp:coreProperties>
</file>

<file path=docProps/thumbnail.jpeg>
</file>